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43"/>
  </p:normalViewPr>
  <p:slideViewPr>
    <p:cSldViewPr>
      <p:cViewPr varScale="1">
        <p:scale>
          <a:sx n="46" d="100"/>
          <a:sy n="46" d="100"/>
        </p:scale>
        <p:origin x="-536" y="-84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23.07.2020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=""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=""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=""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 smtClean="0">
                <a:solidFill>
                  <a:srgbClr val="00599D"/>
                </a:solidFill>
                <a:latin typeface="Arial" panose="020B0604020202020204" pitchFamily="34" charset="0"/>
              </a:rPr>
              <a:t>Nephro</a:t>
            </a:r>
            <a:r>
              <a:rPr lang="de-DE" sz="1600" b="1" baseline="0" dirty="0" smtClean="0">
                <a:solidFill>
                  <a:srgbClr val="00599D"/>
                </a:solidFill>
                <a:latin typeface="Arial" panose="020B0604020202020204" pitchFamily="34" charset="0"/>
              </a:rPr>
              <a:t> </a:t>
            </a:r>
            <a:r>
              <a:rPr lang="de-DE" sz="1600" b="1" dirty="0" smtClean="0">
                <a:solidFill>
                  <a:srgbClr val="00599D"/>
                </a:solidFill>
                <a:latin typeface="Arial" panose="020B0604020202020204" pitchFamily="34" charset="0"/>
              </a:rPr>
              <a:t>Update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7236619" y="9858876"/>
            <a:ext cx="4213224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rgbClr val="00599D"/>
                </a:solidFill>
                <a:latin typeface="Arial" panose="020B0604020202020204" pitchFamily="34" charset="0"/>
              </a:rPr>
              <a:t>18</a:t>
            </a:r>
            <a:r>
              <a:rPr lang="de-DE" sz="1600" b="1" baseline="0" dirty="0" smtClean="0">
                <a:solidFill>
                  <a:srgbClr val="00599D"/>
                </a:solidFill>
                <a:latin typeface="Arial" panose="020B0604020202020204" pitchFamily="34" charset="0"/>
              </a:rPr>
              <a:t> - 19</a:t>
            </a:r>
            <a:r>
              <a:rPr lang="de-DE" sz="1600" b="1" dirty="0" smtClean="0">
                <a:solidFill>
                  <a:srgbClr val="00599D"/>
                </a:solidFill>
                <a:latin typeface="Arial" panose="020B0604020202020204" pitchFamily="34" charset="0"/>
              </a:rPr>
              <a:t> September 2020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– </a:t>
            </a:r>
            <a:r>
              <a:rPr lang="de-DE" sz="1600" b="1" dirty="0" smtClean="0">
                <a:solidFill>
                  <a:srgbClr val="00599D"/>
                </a:solidFill>
                <a:latin typeface="Arial" panose="020B0604020202020204" pitchFamily="34" charset="0"/>
              </a:rPr>
              <a:t>Amsterdam</a:t>
            </a:r>
            <a:endParaRPr lang="de-DE" sz="1600" b="1" dirty="0">
              <a:solidFill>
                <a:srgbClr val="00599D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=""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=""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=""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=""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=""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=""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=""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Kesel, Nina</cp:lastModifiedBy>
  <cp:revision>82</cp:revision>
  <cp:lastPrinted>2016-08-18T11:58:47Z</cp:lastPrinted>
  <dcterms:created xsi:type="dcterms:W3CDTF">2012-03-13T09:21:48Z</dcterms:created>
  <dcterms:modified xsi:type="dcterms:W3CDTF">2020-07-23T17:48:43Z</dcterms:modified>
</cp:coreProperties>
</file>